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7" r:id="rId3"/>
    <p:sldId id="256" r:id="rId4"/>
    <p:sldId id="261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447DBC"/>
    <a:srgbClr val="26D026"/>
    <a:srgbClr val="0078D2"/>
    <a:srgbClr val="55B9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22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50ADA-480A-44F4-9B57-70A067A35D4B}" type="datetimeFigureOut">
              <a:rPr lang="sk-SK" smtClean="0"/>
              <a:t>10. 7. 2015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33B7F-6583-467F-965C-81A165F63EC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4177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33B7F-6583-467F-965C-81A165F63EC2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0283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E2E2-5C66-4873-9080-A4FFB6DF1413}" type="datetimeFigureOut">
              <a:rPr lang="sk-SK" smtClean="0"/>
              <a:t>10. 7. 2015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B545-870C-4C11-9E62-0885259009D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342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E2E2-5C66-4873-9080-A4FFB6DF1413}" type="datetimeFigureOut">
              <a:rPr lang="sk-SK" smtClean="0"/>
              <a:t>10. 7. 2015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B545-870C-4C11-9E62-0885259009D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4508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E2E2-5C66-4873-9080-A4FFB6DF1413}" type="datetimeFigureOut">
              <a:rPr lang="sk-SK" smtClean="0"/>
              <a:t>10. 7. 2015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B545-870C-4C11-9E62-0885259009D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2049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E2E2-5C66-4873-9080-A4FFB6DF1413}" type="datetimeFigureOut">
              <a:rPr lang="sk-SK" smtClean="0"/>
              <a:t>10. 7. 2015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B545-870C-4C11-9E62-0885259009D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099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E2E2-5C66-4873-9080-A4FFB6DF1413}" type="datetimeFigureOut">
              <a:rPr lang="sk-SK" smtClean="0"/>
              <a:t>10. 7. 2015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B545-870C-4C11-9E62-0885259009D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2949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E2E2-5C66-4873-9080-A4FFB6DF1413}" type="datetimeFigureOut">
              <a:rPr lang="sk-SK" smtClean="0"/>
              <a:t>10. 7. 2015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B545-870C-4C11-9E62-0885259009D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53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E2E2-5C66-4873-9080-A4FFB6DF1413}" type="datetimeFigureOut">
              <a:rPr lang="sk-SK" smtClean="0"/>
              <a:t>10. 7. 2015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B545-870C-4C11-9E62-0885259009D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77381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E2E2-5C66-4873-9080-A4FFB6DF1413}" type="datetimeFigureOut">
              <a:rPr lang="sk-SK" smtClean="0"/>
              <a:t>10. 7. 2015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B545-870C-4C11-9E62-0885259009D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476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E2E2-5C66-4873-9080-A4FFB6DF1413}" type="datetimeFigureOut">
              <a:rPr lang="sk-SK" smtClean="0"/>
              <a:t>10. 7. 2015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B545-870C-4C11-9E62-0885259009D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289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E2E2-5C66-4873-9080-A4FFB6DF1413}" type="datetimeFigureOut">
              <a:rPr lang="sk-SK" smtClean="0"/>
              <a:t>10. 7. 2015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B545-870C-4C11-9E62-0885259009D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7045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E2E2-5C66-4873-9080-A4FFB6DF1413}" type="datetimeFigureOut">
              <a:rPr lang="sk-SK" smtClean="0"/>
              <a:t>10. 7. 2015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7B545-870C-4C11-9E62-0885259009D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5366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5E2E2-5C66-4873-9080-A4FFB6DF1413}" type="datetimeFigureOut">
              <a:rPr lang="sk-SK" smtClean="0"/>
              <a:t>10. 7. 2015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7B545-870C-4C11-9E62-0885259009D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499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5309" y="-29074"/>
            <a:ext cx="8227212" cy="1143000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 smtClean="0">
                <a:latin typeface="Century Gothic" panose="020B0502020202020204" pitchFamily="34" charset="0"/>
              </a:rPr>
              <a:t>A</a:t>
            </a:r>
            <a:r>
              <a:rPr lang="sk-SK" sz="2800" b="1" dirty="0" smtClean="0">
                <a:latin typeface="Century Gothic" panose="020B0502020202020204" pitchFamily="34" charset="0"/>
              </a:rPr>
              <a:t>MERIKA – NIELEN PREŽÍVAŤ, ALE AJ ŽIŤ</a:t>
            </a:r>
            <a:endParaRPr lang="sk-SK" sz="2800" b="1" dirty="0">
              <a:latin typeface="Century Gothic" panose="020B0502020202020204" pitchFamily="34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0" y="6333802"/>
            <a:ext cx="9052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sz="1600" dirty="0">
                <a:latin typeface="Century Gothic" panose="020B0502020202020204" pitchFamily="34" charset="0"/>
              </a:rPr>
              <a:t>©2015 www.jolkawilliams.eu                               </a:t>
            </a:r>
            <a:endParaRPr lang="sk-SK" sz="1600" dirty="0">
              <a:latin typeface="Century Gothic" panose="020B0502020202020204" pitchFamily="34" charset="0"/>
            </a:endParaRPr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022" y="6363602"/>
            <a:ext cx="1892808" cy="309732"/>
          </a:xfrm>
          <a:prstGeom prst="rect">
            <a:avLst/>
          </a:prstGeom>
        </p:spPr>
      </p:pic>
      <p:sp>
        <p:nvSpPr>
          <p:cNvPr id="17" name="Zástupný symbol obsahu 16"/>
          <p:cNvSpPr>
            <a:spLocks noGrp="1"/>
          </p:cNvSpPr>
          <p:nvPr>
            <p:ph sz="half" idx="1"/>
          </p:nvPr>
        </p:nvSpPr>
        <p:spPr>
          <a:xfrm>
            <a:off x="487676" y="1321296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 </a:t>
            </a:r>
            <a:endParaRPr lang="sk-SK" dirty="0"/>
          </a:p>
        </p:txBody>
      </p:sp>
      <p:pic>
        <p:nvPicPr>
          <p:cNvPr id="18" name="Obrázok 1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4" r="229" b="3527"/>
          <a:stretch/>
        </p:blipFill>
        <p:spPr>
          <a:xfrm>
            <a:off x="21006" y="841828"/>
            <a:ext cx="9122994" cy="5370285"/>
          </a:xfrm>
          <a:prstGeom prst="rect">
            <a:avLst/>
          </a:prstGeom>
        </p:spPr>
      </p:pic>
      <p:pic>
        <p:nvPicPr>
          <p:cNvPr id="19" name="Placeholder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9506" y="1106105"/>
            <a:ext cx="3207681" cy="482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" name="Zástupný symbol obsahu 3"/>
          <p:cNvSpPr txBox="1">
            <a:spLocks/>
          </p:cNvSpPr>
          <p:nvPr/>
        </p:nvSpPr>
        <p:spPr>
          <a:xfrm>
            <a:off x="4494049" y="1286125"/>
            <a:ext cx="4248472" cy="4464496"/>
          </a:xfrm>
          <a:prstGeom prst="rect">
            <a:avLst/>
          </a:prstGeom>
          <a:blipFill>
            <a:blip r:embed="rId6"/>
            <a:tile tx="0" ty="0" sx="100000" sy="100000" flip="none" algn="tl"/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sk-SK" sz="2400" dirty="0" smtClean="0">
              <a:solidFill>
                <a:schemeClr val="bg1"/>
              </a:solidFill>
            </a:endParaRPr>
          </a:p>
          <a:p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4926096" y="3140968"/>
            <a:ext cx="33843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chemeClr val="tx1"/>
                </a:solidFill>
              </a:rPr>
              <a:t>Prostredníctvom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tejto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knihy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sk-SK" sz="2000" dirty="0" smtClean="0">
                <a:solidFill>
                  <a:schemeClr val="tx1"/>
                </a:solidFill>
              </a:rPr>
              <a:t>chcem </a:t>
            </a:r>
            <a:r>
              <a:rPr lang="en-US" sz="2000" dirty="0" err="1" smtClean="0">
                <a:solidFill>
                  <a:schemeClr val="tx1"/>
                </a:solidFill>
              </a:rPr>
              <a:t>pomôcť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všetkým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ktorí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chystajú</a:t>
            </a:r>
            <a:r>
              <a:rPr lang="en-US" sz="2000" dirty="0" smtClean="0">
                <a:solidFill>
                  <a:schemeClr val="tx1"/>
                </a:solidFill>
              </a:rPr>
              <a:t> do </a:t>
            </a:r>
            <a:r>
              <a:rPr lang="en-US" sz="2000" dirty="0" err="1" smtClean="0">
                <a:solidFill>
                  <a:schemeClr val="tx1"/>
                </a:solidFill>
              </a:rPr>
              <a:t>Ameriky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vycestovať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za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prácou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vzdelaním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alebo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tým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ktorí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rozhodli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rozhodli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zmeniť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svoj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život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ako</a:t>
            </a:r>
            <a:r>
              <a:rPr lang="en-US" sz="2000" dirty="0" smtClean="0">
                <a:solidFill>
                  <a:schemeClr val="tx1"/>
                </a:solidFill>
              </a:rPr>
              <a:t> ja</a:t>
            </a:r>
            <a:r>
              <a:rPr lang="sk-SK" sz="2000" dirty="0" smtClean="0">
                <a:solidFill>
                  <a:schemeClr val="tx1"/>
                </a:solidFill>
              </a:rPr>
              <a:t>. </a:t>
            </a:r>
            <a:endParaRPr lang="sk-SK" sz="2000" dirty="0" smtClean="0">
              <a:solidFill>
                <a:schemeClr val="bg1"/>
              </a:solidFill>
            </a:endParaRPr>
          </a:p>
        </p:txBody>
      </p:sp>
      <p:pic>
        <p:nvPicPr>
          <p:cNvPr id="27" name="Obrázok 26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" t="12216" r="46988" b="49759"/>
          <a:stretch/>
        </p:blipFill>
        <p:spPr>
          <a:xfrm>
            <a:off x="4831946" y="2384574"/>
            <a:ext cx="3704813" cy="1016748"/>
          </a:xfrm>
          <a:prstGeom prst="rect">
            <a:avLst/>
          </a:prstGeom>
        </p:spPr>
      </p:pic>
      <p:sp>
        <p:nvSpPr>
          <p:cNvPr id="28" name="BlokTextu 27"/>
          <p:cNvSpPr txBox="1"/>
          <p:nvPr/>
        </p:nvSpPr>
        <p:spPr>
          <a:xfrm>
            <a:off x="4674069" y="1556792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7 užitočných rád, pre kvalitný život v USA</a:t>
            </a:r>
            <a:endParaRPr lang="sk-SK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71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ĺžnik 21"/>
          <p:cNvSpPr/>
          <p:nvPr/>
        </p:nvSpPr>
        <p:spPr>
          <a:xfrm>
            <a:off x="0" y="6333802"/>
            <a:ext cx="9052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sz="1600" dirty="0">
                <a:latin typeface="Century Gothic" panose="020B0502020202020204" pitchFamily="34" charset="0"/>
              </a:rPr>
              <a:t>©2015 www.jolkawilliams.eu   </a:t>
            </a:r>
            <a:r>
              <a:rPr lang="sk-SK" sz="1600" dirty="0" smtClean="0">
                <a:latin typeface="Century Gothic" panose="020B0502020202020204" pitchFamily="34" charset="0"/>
              </a:rPr>
              <a:t> </a:t>
            </a:r>
            <a:r>
              <a:rPr lang="en-US" sz="1600" dirty="0" smtClean="0">
                <a:latin typeface="Century Gothic" panose="020B0502020202020204" pitchFamily="34" charset="0"/>
              </a:rPr>
              <a:t>A</a:t>
            </a:r>
            <a:r>
              <a:rPr lang="sk-SK" sz="1600" dirty="0" smtClean="0">
                <a:latin typeface="Century Gothic" panose="020B0502020202020204" pitchFamily="34" charset="0"/>
              </a:rPr>
              <a:t>MERIKA – NIELEN PREŽÍVAŤ, ALE AJ ŽIŤ</a:t>
            </a:r>
            <a:r>
              <a:rPr lang="en-US" sz="1600" dirty="0" smtClean="0">
                <a:latin typeface="Century Gothic" panose="020B0502020202020204" pitchFamily="34" charset="0"/>
              </a:rPr>
              <a:t>                           </a:t>
            </a:r>
            <a:endParaRPr lang="sk-SK" sz="1600" dirty="0">
              <a:latin typeface="Century Gothic" panose="020B0502020202020204" pitchFamily="34" charset="0"/>
            </a:endParaRPr>
          </a:p>
        </p:txBody>
      </p:sp>
      <p:pic>
        <p:nvPicPr>
          <p:cNvPr id="23" name="Obrázok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022" y="6363602"/>
            <a:ext cx="1892808" cy="309732"/>
          </a:xfrm>
          <a:prstGeom prst="rect">
            <a:avLst/>
          </a:prstGeom>
        </p:spPr>
      </p:pic>
      <p:sp>
        <p:nvSpPr>
          <p:cNvPr id="27" name="Zástupný symbol obsahu 3"/>
          <p:cNvSpPr txBox="1">
            <a:spLocks/>
          </p:cNvSpPr>
          <p:nvPr/>
        </p:nvSpPr>
        <p:spPr>
          <a:xfrm>
            <a:off x="0" y="-99392"/>
            <a:ext cx="9144000" cy="6239737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sk-SK" sz="2400" dirty="0" smtClean="0">
              <a:solidFill>
                <a:schemeClr val="bg1"/>
              </a:solidFill>
            </a:endParaRPr>
          </a:p>
          <a:p>
            <a:endParaRPr lang="sk-SK" dirty="0">
              <a:solidFill>
                <a:schemeClr val="bg1"/>
              </a:solidFill>
            </a:endParaRPr>
          </a:p>
        </p:txBody>
      </p:sp>
      <p:pic>
        <p:nvPicPr>
          <p:cNvPr id="28" name="Picture 17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86821">
            <a:off x="4978508" y="3180363"/>
            <a:ext cx="3587041" cy="24680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9" name="BlokTextu 28"/>
          <p:cNvSpPr txBox="1"/>
          <p:nvPr/>
        </p:nvSpPr>
        <p:spPr>
          <a:xfrm>
            <a:off x="488977" y="558263"/>
            <a:ext cx="811547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sz="2000" dirty="0" smtClean="0"/>
              <a:t>5 </a:t>
            </a:r>
            <a:r>
              <a:rPr lang="sk-SK" sz="2000" smtClean="0"/>
              <a:t>rokov skúseností </a:t>
            </a:r>
            <a:r>
              <a:rPr lang="sk-SK" sz="2000" dirty="0" smtClean="0"/>
              <a:t>v USA mi prinieslo mnoho informácií, ktoré som si prehľadne zaznačila. Kedykoľvek tak teraz viem nájsť akékoľvek údaje a podrobnosti a odpovedať na všetky možné (i nemožné) otázky.                                   </a:t>
            </a:r>
          </a:p>
          <a:p>
            <a:endParaRPr lang="sk-SK" sz="2000" i="1" dirty="0" smtClean="0"/>
          </a:p>
          <a:p>
            <a:endParaRPr lang="sk-SK" i="1" dirty="0" smtClean="0"/>
          </a:p>
          <a:p>
            <a:endParaRPr lang="sk-SK" i="1" dirty="0" smtClean="0"/>
          </a:p>
          <a:p>
            <a:endParaRPr lang="sk-SK" i="1" dirty="0" smtClean="0"/>
          </a:p>
          <a:p>
            <a:r>
              <a:rPr lang="sk-SK" i="1" dirty="0" smtClean="0"/>
              <a:t>PREHLÁSENIE</a:t>
            </a:r>
          </a:p>
          <a:p>
            <a:r>
              <a:rPr lang="sk-SK" i="1" dirty="0"/>
              <a:t>P</a:t>
            </a:r>
            <a:r>
              <a:rPr lang="sk-SK" i="1" dirty="0" smtClean="0"/>
              <a:t>rosím</a:t>
            </a:r>
            <a:r>
              <a:rPr lang="sk-SK" i="1" dirty="0"/>
              <a:t>, </a:t>
            </a:r>
            <a:r>
              <a:rPr lang="sk-SK" i="1" dirty="0" smtClean="0"/>
              <a:t> rešpektujte </a:t>
            </a:r>
            <a:r>
              <a:rPr lang="sk-SK" i="1" dirty="0"/>
              <a:t>moju prácu. </a:t>
            </a:r>
            <a:r>
              <a:rPr lang="sk-SK" i="1" dirty="0" smtClean="0"/>
              <a:t>Všetky </a:t>
            </a:r>
            <a:r>
              <a:rPr lang="sk-SK" i="1" dirty="0"/>
              <a:t>informácie </a:t>
            </a:r>
            <a:endParaRPr lang="sk-SK" i="1" dirty="0" smtClean="0"/>
          </a:p>
          <a:p>
            <a:r>
              <a:rPr lang="sk-SK" i="1" dirty="0" smtClean="0"/>
              <a:t>v </a:t>
            </a:r>
            <a:r>
              <a:rPr lang="sk-SK" i="1" dirty="0" err="1" smtClean="0"/>
              <a:t>ebooku</a:t>
            </a:r>
            <a:r>
              <a:rPr lang="sk-SK" i="1" dirty="0" smtClean="0"/>
              <a:t> </a:t>
            </a:r>
            <a:r>
              <a:rPr lang="sk-SK" i="1" dirty="0"/>
              <a:t>vychádzajú z mojich skúseností </a:t>
            </a:r>
            <a:endParaRPr lang="sk-SK" i="1" dirty="0" smtClean="0"/>
          </a:p>
          <a:p>
            <a:r>
              <a:rPr lang="sk-SK" i="1" dirty="0" smtClean="0"/>
              <a:t>a poznatkov</a:t>
            </a:r>
            <a:r>
              <a:rPr lang="sk-SK" i="1" dirty="0"/>
              <a:t>, ktoré som nazbierala. </a:t>
            </a:r>
            <a:r>
              <a:rPr lang="sk-SK" i="1" dirty="0" smtClean="0"/>
              <a:t> </a:t>
            </a:r>
          </a:p>
          <a:p>
            <a:r>
              <a:rPr lang="sk-SK" i="1" dirty="0" smtClean="0"/>
              <a:t>Akékoľvek </a:t>
            </a:r>
            <a:r>
              <a:rPr lang="sk-SK" i="1" dirty="0"/>
              <a:t>úspechy či neúspechy sú </a:t>
            </a:r>
            <a:endParaRPr lang="sk-SK" i="1" dirty="0" smtClean="0"/>
          </a:p>
          <a:p>
            <a:r>
              <a:rPr lang="sk-SK" i="1" dirty="0" smtClean="0"/>
              <a:t>iba </a:t>
            </a:r>
            <a:r>
              <a:rPr lang="sk-SK" i="1" dirty="0"/>
              <a:t>vo vašich rukách. </a:t>
            </a:r>
            <a:r>
              <a:rPr lang="sk-SK" i="1" dirty="0" smtClean="0"/>
              <a:t>Rada </a:t>
            </a:r>
            <a:r>
              <a:rPr lang="sk-SK" i="1" dirty="0"/>
              <a:t>by som vás </a:t>
            </a:r>
            <a:endParaRPr lang="sk-SK" i="1" dirty="0" smtClean="0"/>
          </a:p>
          <a:p>
            <a:r>
              <a:rPr lang="sk-SK" i="1" dirty="0" smtClean="0"/>
              <a:t>upozornila</a:t>
            </a:r>
            <a:r>
              <a:rPr lang="sk-SK" i="1" dirty="0"/>
              <a:t>, </a:t>
            </a:r>
            <a:r>
              <a:rPr lang="sk-SK" i="1" dirty="0" smtClean="0"/>
              <a:t>že </a:t>
            </a:r>
            <a:r>
              <a:rPr lang="sk-SK" i="1" dirty="0"/>
              <a:t>akékoľvek šírenie </a:t>
            </a:r>
            <a:endParaRPr lang="sk-SK" i="1" dirty="0" smtClean="0"/>
          </a:p>
          <a:p>
            <a:r>
              <a:rPr lang="sk-SK" i="1" dirty="0" smtClean="0"/>
              <a:t>tohto materiálu </a:t>
            </a:r>
            <a:r>
              <a:rPr lang="sk-SK" i="1" dirty="0"/>
              <a:t>je zakázané. </a:t>
            </a:r>
            <a:r>
              <a:rPr lang="sk-SK" i="1" dirty="0" smtClean="0"/>
              <a:t>Pokiaľ </a:t>
            </a:r>
          </a:p>
          <a:p>
            <a:r>
              <a:rPr lang="sk-SK" i="1" dirty="0" smtClean="0"/>
              <a:t>chcete </a:t>
            </a:r>
            <a:r>
              <a:rPr lang="sk-SK" i="1" dirty="0" err="1"/>
              <a:t>zdieľať</a:t>
            </a:r>
            <a:r>
              <a:rPr lang="sk-SK" i="1" dirty="0"/>
              <a:t> získané </a:t>
            </a:r>
            <a:r>
              <a:rPr lang="sk-SK" i="1" dirty="0" smtClean="0"/>
              <a:t>informácie</a:t>
            </a:r>
            <a:r>
              <a:rPr lang="sk-SK" i="1" dirty="0"/>
              <a:t>, pošlite </a:t>
            </a:r>
            <a:endParaRPr lang="sk-SK" i="1" dirty="0" smtClean="0"/>
          </a:p>
          <a:p>
            <a:r>
              <a:rPr lang="sk-SK" i="1" dirty="0" smtClean="0"/>
              <a:t>svojim kamarátom </a:t>
            </a:r>
            <a:r>
              <a:rPr lang="sk-SK" i="1" dirty="0"/>
              <a:t>a známym odkaz </a:t>
            </a:r>
            <a:endParaRPr lang="sk-SK" i="1" dirty="0" smtClean="0"/>
          </a:p>
          <a:p>
            <a:r>
              <a:rPr lang="sk-SK" i="1" dirty="0" smtClean="0"/>
              <a:t>na </a:t>
            </a:r>
            <a:r>
              <a:rPr lang="sk-SK" i="1" dirty="0"/>
              <a:t>moje </a:t>
            </a:r>
            <a:r>
              <a:rPr lang="sk-SK" i="1" dirty="0" smtClean="0"/>
              <a:t>stránky.                                                                                      </a:t>
            </a:r>
          </a:p>
          <a:p>
            <a:pPr algn="r"/>
            <a:r>
              <a:rPr lang="sk-SK" dirty="0" err="1" smtClean="0"/>
              <a:t>ww.jolkawilliams.eu</a:t>
            </a:r>
            <a:endParaRPr lang="sk-SK" dirty="0" smtClean="0">
              <a:solidFill>
                <a:schemeClr val="bg1"/>
              </a:solidFill>
            </a:endParaRPr>
          </a:p>
        </p:txBody>
      </p:sp>
      <p:pic>
        <p:nvPicPr>
          <p:cNvPr id="31" name="Obrázok 3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" t="12216" r="48102" b="49759"/>
          <a:stretch/>
        </p:blipFill>
        <p:spPr>
          <a:xfrm>
            <a:off x="2627784" y="1643644"/>
            <a:ext cx="4646473" cy="1303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76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12" name="Zástupný symbol obsahu 3"/>
          <p:cNvSpPr txBox="1">
            <a:spLocks/>
          </p:cNvSpPr>
          <p:nvPr/>
        </p:nvSpPr>
        <p:spPr>
          <a:xfrm>
            <a:off x="0" y="-99392"/>
            <a:ext cx="9144000" cy="623973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sk-SK" sz="2400" dirty="0" smtClean="0">
              <a:solidFill>
                <a:schemeClr val="bg1"/>
              </a:solidFill>
            </a:endParaRPr>
          </a:p>
          <a:p>
            <a:endParaRPr lang="sk-SK" dirty="0">
              <a:solidFill>
                <a:schemeClr val="bg1"/>
              </a:solidFill>
            </a:endParaRPr>
          </a:p>
        </p:txBody>
      </p:sp>
      <p:pic>
        <p:nvPicPr>
          <p:cNvPr id="13" name="Placeholder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83767" y="260648"/>
            <a:ext cx="4464496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BlokTextu 13"/>
          <p:cNvSpPr txBox="1"/>
          <p:nvPr/>
        </p:nvSpPr>
        <p:spPr>
          <a:xfrm>
            <a:off x="539552" y="4365104"/>
            <a:ext cx="8352927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MILUJEM ŽIVOT V AMERIKE a </a:t>
            </a:r>
            <a:r>
              <a:rPr lang="cs-CZ" sz="2400" dirty="0" err="1"/>
              <a:t>všetky</a:t>
            </a:r>
            <a:r>
              <a:rPr lang="cs-CZ" sz="2400" dirty="0"/>
              <a:t> </a:t>
            </a:r>
            <a:r>
              <a:rPr lang="cs-CZ" sz="2400" dirty="0" err="1"/>
              <a:t>príležitosti</a:t>
            </a:r>
            <a:r>
              <a:rPr lang="cs-CZ" sz="2400" dirty="0" smtClean="0"/>
              <a:t>, </a:t>
            </a:r>
          </a:p>
          <a:p>
            <a:pPr algn="ctr"/>
            <a:r>
              <a:rPr lang="cs-CZ" sz="2400" dirty="0" err="1" smtClean="0"/>
              <a:t>ktoré</a:t>
            </a:r>
            <a:r>
              <a:rPr lang="cs-CZ" sz="2400" dirty="0" smtClean="0"/>
              <a:t> </a:t>
            </a:r>
            <a:r>
              <a:rPr lang="cs-CZ" sz="2400" dirty="0" err="1" smtClean="0"/>
              <a:t>ponúka</a:t>
            </a:r>
            <a:r>
              <a:rPr lang="cs-CZ" sz="2400" dirty="0" smtClean="0"/>
              <a:t>. </a:t>
            </a:r>
            <a:r>
              <a:rPr lang="cs-CZ" sz="2400" dirty="0" err="1" smtClean="0"/>
              <a:t>Mojim</a:t>
            </a:r>
            <a:r>
              <a:rPr lang="cs-CZ" sz="2400" dirty="0" smtClean="0"/>
              <a:t> </a:t>
            </a:r>
            <a:r>
              <a:rPr lang="cs-CZ" sz="2400" dirty="0" err="1"/>
              <a:t>poslaním</a:t>
            </a:r>
            <a:r>
              <a:rPr lang="cs-CZ" sz="2400" dirty="0"/>
              <a:t> je, </a:t>
            </a:r>
            <a:r>
              <a:rPr lang="cs-CZ" sz="2400" dirty="0" err="1" smtClean="0"/>
              <a:t>ukázať</a:t>
            </a:r>
            <a:r>
              <a:rPr lang="cs-CZ" sz="2400" dirty="0" smtClean="0"/>
              <a:t> </a:t>
            </a:r>
            <a:r>
              <a:rPr lang="cs-CZ" sz="2400" dirty="0" err="1"/>
              <a:t>ľudom</a:t>
            </a:r>
            <a:r>
              <a:rPr lang="cs-CZ" sz="2400" dirty="0"/>
              <a:t> cestu, </a:t>
            </a:r>
            <a:endParaRPr lang="cs-CZ" sz="2400" dirty="0" smtClean="0"/>
          </a:p>
          <a:p>
            <a:pPr algn="ctr"/>
            <a:r>
              <a:rPr lang="cs-CZ" sz="2400" dirty="0" err="1" smtClean="0"/>
              <a:t>ako</a:t>
            </a:r>
            <a:r>
              <a:rPr lang="cs-CZ" sz="2400" dirty="0" smtClean="0"/>
              <a:t> </a:t>
            </a:r>
            <a:r>
              <a:rPr lang="cs-CZ" sz="2400" dirty="0"/>
              <a:t>si </a:t>
            </a:r>
            <a:r>
              <a:rPr lang="cs-CZ" sz="2400" dirty="0" err="1"/>
              <a:t>môžu</a:t>
            </a:r>
            <a:r>
              <a:rPr lang="cs-CZ" sz="2400" dirty="0"/>
              <a:t> </a:t>
            </a:r>
            <a:r>
              <a:rPr lang="cs-CZ" sz="2400" dirty="0" err="1"/>
              <a:t>splniť</a:t>
            </a:r>
            <a:r>
              <a:rPr lang="cs-CZ" sz="2400" dirty="0"/>
              <a:t> </a:t>
            </a:r>
            <a:r>
              <a:rPr lang="cs-CZ" sz="2400" dirty="0" err="1" smtClean="0"/>
              <a:t>svoj</a:t>
            </a:r>
            <a:r>
              <a:rPr lang="cs-CZ" sz="2400" dirty="0" smtClean="0"/>
              <a:t> </a:t>
            </a:r>
            <a:r>
              <a:rPr lang="cs-CZ" sz="2400" dirty="0"/>
              <a:t>americký </a:t>
            </a:r>
            <a:r>
              <a:rPr lang="cs-CZ" sz="2400" dirty="0" smtClean="0"/>
              <a:t>sen ;-)</a:t>
            </a:r>
            <a:endParaRPr lang="sk-SK" sz="2400" dirty="0"/>
          </a:p>
          <a:p>
            <a:pPr fontAlgn="base"/>
            <a:r>
              <a:rPr lang="sk-SK" sz="2000" b="1" dirty="0"/>
              <a:t> </a:t>
            </a:r>
            <a:endParaRPr lang="sk-SK" sz="2000" dirty="0"/>
          </a:p>
          <a:p>
            <a:pPr fontAlgn="base"/>
            <a:r>
              <a:rPr lang="sk-SK" sz="2000" b="1" dirty="0"/>
              <a:t> </a:t>
            </a:r>
            <a:endParaRPr lang="sk-SK" sz="2000" dirty="0"/>
          </a:p>
          <a:p>
            <a:pPr algn="just"/>
            <a:r>
              <a:rPr lang="sk-SK" sz="2000" dirty="0" smtClean="0"/>
              <a:t>.                                   </a:t>
            </a:r>
          </a:p>
          <a:p>
            <a:endParaRPr lang="sk-SK" sz="2000" i="1" dirty="0" smtClean="0"/>
          </a:p>
          <a:p>
            <a:endParaRPr lang="sk-SK" i="1" dirty="0" smtClean="0"/>
          </a:p>
          <a:p>
            <a:endParaRPr lang="sk-SK" i="1" dirty="0" smtClean="0"/>
          </a:p>
          <a:p>
            <a:endParaRPr lang="sk-SK" dirty="0" smtClean="0">
              <a:solidFill>
                <a:schemeClr val="bg1"/>
              </a:solidFill>
            </a:endParaRPr>
          </a:p>
        </p:txBody>
      </p:sp>
      <p:pic>
        <p:nvPicPr>
          <p:cNvPr id="15" name="Obrázok 1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" t="12216" r="48860" b="49759"/>
          <a:stretch/>
        </p:blipFill>
        <p:spPr>
          <a:xfrm>
            <a:off x="2557905" y="3356992"/>
            <a:ext cx="4577117" cy="1303114"/>
          </a:xfrm>
          <a:prstGeom prst="rect">
            <a:avLst/>
          </a:prstGeom>
        </p:spPr>
      </p:pic>
      <p:sp>
        <p:nvSpPr>
          <p:cNvPr id="16" name="Obdĺžnik 15"/>
          <p:cNvSpPr/>
          <p:nvPr/>
        </p:nvSpPr>
        <p:spPr>
          <a:xfrm>
            <a:off x="0" y="6333802"/>
            <a:ext cx="9052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sz="1600" dirty="0">
                <a:latin typeface="Century Gothic" panose="020B0502020202020204" pitchFamily="34" charset="0"/>
              </a:rPr>
              <a:t>©2015 www.jolkawilliams.eu   </a:t>
            </a:r>
            <a:r>
              <a:rPr lang="sk-SK" sz="1600" dirty="0" smtClean="0">
                <a:latin typeface="Century Gothic" panose="020B0502020202020204" pitchFamily="34" charset="0"/>
              </a:rPr>
              <a:t> </a:t>
            </a:r>
            <a:r>
              <a:rPr lang="en-US" sz="1600" dirty="0" smtClean="0">
                <a:latin typeface="Century Gothic" panose="020B0502020202020204" pitchFamily="34" charset="0"/>
              </a:rPr>
              <a:t>A</a:t>
            </a:r>
            <a:r>
              <a:rPr lang="sk-SK" sz="1600" dirty="0" smtClean="0">
                <a:latin typeface="Century Gothic" panose="020B0502020202020204" pitchFamily="34" charset="0"/>
              </a:rPr>
              <a:t>MERIKA – NIELEN PREŽÍVAŤ, ALE AJ ŽIŤ</a:t>
            </a:r>
            <a:r>
              <a:rPr lang="en-US" sz="1600" dirty="0" smtClean="0">
                <a:latin typeface="Century Gothic" panose="020B0502020202020204" pitchFamily="34" charset="0"/>
              </a:rPr>
              <a:t>                           </a:t>
            </a:r>
            <a:endParaRPr lang="sk-SK" sz="1600" dirty="0">
              <a:latin typeface="Century Gothic" panose="020B0502020202020204" pitchFamily="34" charset="0"/>
            </a:endParaRPr>
          </a:p>
        </p:txBody>
      </p:sp>
      <p:pic>
        <p:nvPicPr>
          <p:cNvPr id="17" name="Obrázok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022" y="6363602"/>
            <a:ext cx="1892808" cy="30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77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06237" y="1772816"/>
            <a:ext cx="7715200" cy="3993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000" dirty="0" smtClean="0"/>
              <a:t>Úvod ……………………………………………………………………………………………………5 </a:t>
            </a:r>
          </a:p>
          <a:p>
            <a:pPr marL="0" indent="0">
              <a:buNone/>
            </a:pPr>
            <a:r>
              <a:rPr lang="sk-SK" sz="2000" dirty="0" smtClean="0"/>
              <a:t>Môj príbeh …………………………………………………………………………………………..6</a:t>
            </a:r>
          </a:p>
          <a:p>
            <a:pPr marL="0" indent="0">
              <a:buNone/>
            </a:pPr>
            <a:r>
              <a:rPr lang="sk-SK" sz="2000" dirty="0" smtClean="0"/>
              <a:t>7 užitočných rád pre kvalitný život v USA...............................................14</a:t>
            </a:r>
          </a:p>
          <a:p>
            <a:pPr marL="0" indent="0">
              <a:buNone/>
            </a:pPr>
            <a:r>
              <a:rPr lang="sk-SK" sz="2000" dirty="0" smtClean="0"/>
              <a:t>1.Učiť sa, učiť sa, učiť sa - vzdelávajte seba i vaše deti………………………..14 </a:t>
            </a:r>
          </a:p>
          <a:p>
            <a:pPr marL="0" indent="0">
              <a:buNone/>
            </a:pPr>
            <a:r>
              <a:rPr lang="sk-SK" sz="2000" dirty="0" smtClean="0"/>
              <a:t>2.Úverová história je základom úspechu………………………………….…………19 </a:t>
            </a:r>
          </a:p>
          <a:p>
            <a:pPr marL="0" indent="0">
              <a:buNone/>
            </a:pPr>
            <a:r>
              <a:rPr lang="sk-SK" sz="2000" dirty="0" smtClean="0"/>
              <a:t>3.Pracujte na svojich snoch, lebo inak len budujete sny ostatných….... 21 </a:t>
            </a:r>
          </a:p>
          <a:p>
            <a:pPr marL="0" indent="0">
              <a:buNone/>
            </a:pPr>
            <a:r>
              <a:rPr lang="sk-SK" sz="2000" dirty="0" smtClean="0"/>
              <a:t>4.Investujte……………………………………………………………………..…………………23 </a:t>
            </a:r>
          </a:p>
          <a:p>
            <a:pPr marL="0" indent="0">
              <a:buNone/>
            </a:pPr>
            <a:r>
              <a:rPr lang="sk-SK" sz="2000" dirty="0" smtClean="0"/>
              <a:t>5.Poistite seba a celú rodinu …………………………………………………….…..…. 26 </a:t>
            </a:r>
          </a:p>
          <a:p>
            <a:pPr marL="0" indent="0">
              <a:buNone/>
            </a:pPr>
            <a:r>
              <a:rPr lang="sk-SK" sz="2000" dirty="0" smtClean="0"/>
              <a:t>6.Kúpte si vlastný dom……………………………………….………………………..…….27</a:t>
            </a:r>
          </a:p>
          <a:p>
            <a:pPr marL="0" indent="0">
              <a:buNone/>
            </a:pPr>
            <a:r>
              <a:rPr lang="sk-SK" sz="2000" dirty="0" smtClean="0"/>
              <a:t>7. Myslite na dôchodok a na svoju budúcnosť……………………………………29 </a:t>
            </a:r>
          </a:p>
          <a:p>
            <a:pPr marL="0" indent="0">
              <a:buNone/>
            </a:pPr>
            <a:r>
              <a:rPr lang="sk-SK" sz="2000" dirty="0" smtClean="0"/>
              <a:t>Pár slov na záver. ………………………………………….……………………………….....32</a:t>
            </a:r>
            <a:endParaRPr lang="sk-SK" sz="20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3997" r="2317" b="9364"/>
          <a:stretch/>
        </p:blipFill>
        <p:spPr>
          <a:xfrm>
            <a:off x="2483768" y="352931"/>
            <a:ext cx="4360138" cy="1255594"/>
          </a:xfrm>
          <a:prstGeom prst="rect">
            <a:avLst/>
          </a:prstGeom>
        </p:spPr>
      </p:pic>
      <p:sp>
        <p:nvSpPr>
          <p:cNvPr id="5" name="Obdĺžnik 4"/>
          <p:cNvSpPr/>
          <p:nvPr/>
        </p:nvSpPr>
        <p:spPr>
          <a:xfrm>
            <a:off x="0" y="6333802"/>
            <a:ext cx="9052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 </a:t>
            </a:r>
            <a:r>
              <a:rPr lang="en-US" sz="1600" dirty="0">
                <a:latin typeface="Century Gothic" panose="020B0502020202020204" pitchFamily="34" charset="0"/>
              </a:rPr>
              <a:t>©2015 www.jolkawilliams.eu   </a:t>
            </a:r>
            <a:r>
              <a:rPr lang="sk-SK" sz="1600" dirty="0" smtClean="0">
                <a:latin typeface="Century Gothic" panose="020B0502020202020204" pitchFamily="34" charset="0"/>
              </a:rPr>
              <a:t> </a:t>
            </a:r>
            <a:r>
              <a:rPr lang="en-US" sz="1600" dirty="0" smtClean="0">
                <a:latin typeface="Century Gothic" panose="020B0502020202020204" pitchFamily="34" charset="0"/>
              </a:rPr>
              <a:t>A</a:t>
            </a:r>
            <a:r>
              <a:rPr lang="sk-SK" sz="1600" dirty="0" smtClean="0">
                <a:latin typeface="Century Gothic" panose="020B0502020202020204" pitchFamily="34" charset="0"/>
              </a:rPr>
              <a:t>MERIKA – NIELEN PREŽÍVAŤ, ALE AJ ŽIŤ</a:t>
            </a:r>
            <a:r>
              <a:rPr lang="en-US" sz="1600" dirty="0" smtClean="0">
                <a:latin typeface="Century Gothic" panose="020B0502020202020204" pitchFamily="34" charset="0"/>
              </a:rPr>
              <a:t>                           </a:t>
            </a:r>
            <a:endParaRPr lang="sk-SK" sz="1600" dirty="0">
              <a:latin typeface="Century Gothic" panose="020B0502020202020204" pitchFamily="34" charset="0"/>
            </a:endParaRPr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022" y="6363602"/>
            <a:ext cx="1892808" cy="30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47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309</Words>
  <Application>Microsoft Office PowerPoint</Application>
  <PresentationFormat>Prezentácia na obrazovke (4:3)</PresentationFormat>
  <Paragraphs>46</Paragraphs>
  <Slides>4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Motív Office</vt:lpstr>
      <vt:lpstr>AMERIKA – NIELEN PREŽÍVAŤ, ALE AJ ŽIŤ</vt:lpstr>
      <vt:lpstr>Prezentácia programu PowerPoint</vt:lpstr>
      <vt:lpstr> 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Daniela</dc:creator>
  <cp:lastModifiedBy>Daniela</cp:lastModifiedBy>
  <cp:revision>12</cp:revision>
  <dcterms:created xsi:type="dcterms:W3CDTF">2015-07-10T11:34:08Z</dcterms:created>
  <dcterms:modified xsi:type="dcterms:W3CDTF">2015-07-10T13:56:42Z</dcterms:modified>
</cp:coreProperties>
</file>